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7" r:id="rId5"/>
    <p:sldId id="267" r:id="rId6"/>
    <p:sldId id="258" r:id="rId7"/>
    <p:sldId id="260" r:id="rId8"/>
    <p:sldId id="264" r:id="rId9"/>
    <p:sldId id="265" r:id="rId10"/>
    <p:sldId id="266" r:id="rId11"/>
    <p:sldId id="261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2BCC-5E8E-4B4B-84AB-F5994DD0405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F6907-60A0-4D3A-989B-FA51CE20D8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Audio Formats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Lossy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Codecs</a:t>
            </a:r>
            <a:r>
              <a:rPr lang="en-US" dirty="0" smtClean="0"/>
              <a:t> that reduce file size by eliminating data are known as </a:t>
            </a:r>
            <a:r>
              <a:rPr lang="en-US" dirty="0" err="1" smtClean="0"/>
              <a:t>lossy</a:t>
            </a:r>
            <a:r>
              <a:rPr lang="en-US" dirty="0" smtClean="0"/>
              <a:t>. Here are some examples of </a:t>
            </a:r>
            <a:r>
              <a:rPr lang="en-US" dirty="0" err="1" smtClean="0"/>
              <a:t>lossy</a:t>
            </a:r>
            <a:r>
              <a:rPr lang="en-US" dirty="0" smtClean="0"/>
              <a:t> </a:t>
            </a:r>
            <a:r>
              <a:rPr lang="en-US" dirty="0" err="1" smtClean="0"/>
              <a:t>codecs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MP3</a:t>
            </a:r>
          </a:p>
          <a:p>
            <a:pPr lvl="1"/>
            <a:r>
              <a:rPr lang="en-US" dirty="0" smtClean="0"/>
              <a:t>MP3 VBR</a:t>
            </a:r>
          </a:p>
          <a:p>
            <a:pPr lvl="1"/>
            <a:r>
              <a:rPr lang="en-US" dirty="0" smtClean="0"/>
              <a:t>MP3 Pro</a:t>
            </a:r>
          </a:p>
          <a:p>
            <a:pPr lvl="1"/>
            <a:r>
              <a:rPr lang="en-US" dirty="0" smtClean="0"/>
              <a:t>AAC</a:t>
            </a:r>
          </a:p>
          <a:p>
            <a:pPr lvl="1"/>
            <a:r>
              <a:rPr lang="en-US" dirty="0" smtClean="0"/>
              <a:t>WMA</a:t>
            </a:r>
          </a:p>
          <a:p>
            <a:pPr lvl="1"/>
            <a:r>
              <a:rPr lang="en-US" dirty="0" smtClean="0"/>
              <a:t>More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.MP3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MP3 </a:t>
            </a:r>
            <a:r>
              <a:rPr lang="en-US" dirty="0" smtClean="0"/>
              <a:t>single-handedly powered the popularity of digital music. </a:t>
            </a:r>
          </a:p>
          <a:p>
            <a:r>
              <a:rPr lang="en-US" dirty="0" smtClean="0"/>
              <a:t>MP3 is an audio layer of the larger MPEG file format. </a:t>
            </a:r>
          </a:p>
          <a:p>
            <a:r>
              <a:rPr lang="en-US" dirty="0" smtClean="0"/>
              <a:t>Because of its small file size, MP3 files are ideal for listening on a computer or a portable player. </a:t>
            </a:r>
          </a:p>
          <a:p>
            <a:r>
              <a:rPr lang="en-US" dirty="0" smtClean="0"/>
              <a:t>The important thing to remember here is that this is a specific way to make the music file smaller while retaining much of the quality of the original CD or WAV file.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Aside from size, the other advantage of MP3 is that it's almost universally recognized. </a:t>
            </a:r>
          </a:p>
          <a:p>
            <a:r>
              <a:rPr lang="en-US" dirty="0" smtClean="0"/>
              <a:t>It's the American Express of audio. </a:t>
            </a:r>
          </a:p>
          <a:p>
            <a:r>
              <a:rPr lang="en-US" dirty="0" smtClean="0"/>
              <a:t>Just about any media player or portable audio player can recognize and play an MP3 song. </a:t>
            </a:r>
          </a:p>
          <a:p>
            <a:r>
              <a:rPr lang="en-US" dirty="0" smtClean="0"/>
              <a:t>That makes it popular among users. </a:t>
            </a:r>
          </a:p>
          <a:p>
            <a:r>
              <a:rPr lang="en-US" dirty="0" smtClean="0"/>
              <a:t>It is not popular among most folks who sell music, however, because its small size lends to easy copying and distribution over the Internet.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57201"/>
            <a:ext cx="83058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Here are the file sizes for a three-minute song ripped in MP3 at different data rates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Here are the file sizes for the same three-minute song ripped in lossless FLAC and uncompressed WAV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1832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800600"/>
            <a:ext cx="700135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Digital sound files must be organized and structured so that your media player can read them. </a:t>
            </a:r>
          </a:p>
          <a:p>
            <a:r>
              <a:rPr lang="en-US" dirty="0" smtClean="0"/>
              <a:t>It's just like being able to read and understand a different language. </a:t>
            </a:r>
          </a:p>
          <a:p>
            <a:pPr lvl="1"/>
            <a:r>
              <a:rPr lang="en-US" dirty="0" smtClean="0"/>
              <a:t>If the player "speaks" the language that the files are recorded in, it can reproduce the song and make beautiful music. </a:t>
            </a:r>
          </a:p>
          <a:p>
            <a:pPr lvl="1"/>
            <a:r>
              <a:rPr lang="en-US" dirty="0" smtClean="0"/>
              <a:t>If it can't speak the language, the numbers of the music don't add up, and you get an error message — and no music.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Audio Files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any other kind of file on your computer, an audio file is simply a container for data. </a:t>
            </a:r>
          </a:p>
          <a:p>
            <a:r>
              <a:rPr lang="en-US" dirty="0" smtClean="0"/>
              <a:t>To fill that container, a codec may be used to encode the data for storage and decode it for playback.</a:t>
            </a:r>
            <a:endParaRPr lang="en-US" dirty="0"/>
          </a:p>
          <a:p>
            <a:r>
              <a:rPr lang="en-US" dirty="0" smtClean="0"/>
              <a:t>To make the most of limited storage space, the codec may eliminate some data. </a:t>
            </a:r>
          </a:p>
          <a:p>
            <a:pPr lvl="1"/>
            <a:r>
              <a:rPr lang="en-US" dirty="0" smtClean="0"/>
              <a:t>This "paring down" is what allows thousands of songs to be stored in a portable music player.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major groups of audio 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Uncompressed Audio Formats</a:t>
            </a:r>
          </a:p>
          <a:p>
            <a:pPr lvl="1"/>
            <a:r>
              <a:rPr lang="en-US" dirty="0" smtClean="0"/>
              <a:t>WAV</a:t>
            </a:r>
          </a:p>
          <a:p>
            <a:r>
              <a:rPr lang="en-US" dirty="0" smtClean="0"/>
              <a:t>Lossless Compression</a:t>
            </a:r>
          </a:p>
          <a:p>
            <a:pPr lvl="1"/>
            <a:r>
              <a:rPr lang="en-US" dirty="0" smtClean="0"/>
              <a:t>FLAC</a:t>
            </a:r>
          </a:p>
          <a:p>
            <a:r>
              <a:rPr lang="en-US" dirty="0" err="1" smtClean="0"/>
              <a:t>Lossy</a:t>
            </a:r>
            <a:r>
              <a:rPr lang="en-US" dirty="0" smtClean="0"/>
              <a:t> Compression</a:t>
            </a:r>
          </a:p>
          <a:p>
            <a:pPr lvl="1"/>
            <a:r>
              <a:rPr lang="en-US" dirty="0" smtClean="0"/>
              <a:t>MP3	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Uncompressed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formats that don't reduce file size at all are known as uncompressed. Here are some examples of uncompressed file formats:</a:t>
            </a:r>
          </a:p>
          <a:p>
            <a:pPr lvl="1"/>
            <a:r>
              <a:rPr lang="en-US" dirty="0" smtClean="0"/>
              <a:t>WAV</a:t>
            </a:r>
          </a:p>
          <a:p>
            <a:pPr lvl="1"/>
            <a:r>
              <a:rPr lang="en-US" dirty="0" smtClean="0"/>
              <a:t>AIFF</a:t>
            </a:r>
          </a:p>
          <a:p>
            <a:pPr lvl="1"/>
            <a:r>
              <a:rPr lang="en-US" dirty="0" smtClean="0"/>
              <a:t>CDA</a:t>
            </a:r>
          </a:p>
          <a:p>
            <a:pPr lvl="1"/>
            <a:r>
              <a:rPr lang="en-US" dirty="0" smtClean="0"/>
              <a:t>PCM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smtClean="0"/>
              <a:t>WAV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WAV </a:t>
            </a:r>
            <a:r>
              <a:rPr lang="en-US" dirty="0" smtClean="0"/>
              <a:t>format is the most detailed and rich of the available formats in Windows XP. </a:t>
            </a:r>
          </a:p>
          <a:p>
            <a:r>
              <a:rPr lang="en-US" dirty="0" smtClean="0"/>
              <a:t>All the detail is recorded at the chosen bit rate and sampling speed, and it's all done without compression schemes. </a:t>
            </a:r>
          </a:p>
          <a:p>
            <a:r>
              <a:rPr lang="en-US" dirty="0" smtClean="0"/>
              <a:t>It's digital sound presented in all its glory.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it takes up huge amounts of memory in the process. </a:t>
            </a:r>
          </a:p>
          <a:p>
            <a:r>
              <a:rPr lang="en-US" dirty="0" smtClean="0"/>
              <a:t>Four or five minutes of WAV sound can consume 40–50MB of memory, making it difficult to store a decent number of files. </a:t>
            </a:r>
          </a:p>
          <a:p>
            <a:r>
              <a:rPr lang="en-US" dirty="0" smtClean="0"/>
              <a:t>For that reason, you seldom see these files being sold over the Internet — they're just too bulky.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Lossless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Lossless </a:t>
            </a:r>
            <a:r>
              <a:rPr lang="en-US" dirty="0" err="1" smtClean="0"/>
              <a:t>codecs</a:t>
            </a:r>
            <a:r>
              <a:rPr lang="en-US" dirty="0" smtClean="0"/>
              <a:t> provide the highest audio fidelity, but the files they create are relatively large, which means that you can fit fewer songs on a computer hard drive or music server.</a:t>
            </a:r>
          </a:p>
          <a:p>
            <a:r>
              <a:rPr lang="en-US" dirty="0" err="1" smtClean="0"/>
              <a:t>Codecs</a:t>
            </a:r>
            <a:r>
              <a:rPr lang="en-US" dirty="0" smtClean="0"/>
              <a:t> that reduce file size while precisely reconstructing the original signal are known as lossless. </a:t>
            </a:r>
          </a:p>
          <a:p>
            <a:r>
              <a:rPr lang="en-US" dirty="0" smtClean="0"/>
              <a:t>Examples of lossless </a:t>
            </a:r>
            <a:r>
              <a:rPr lang="en-US" dirty="0" err="1" smtClean="0"/>
              <a:t>codecs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FLAC</a:t>
            </a:r>
          </a:p>
          <a:p>
            <a:pPr lvl="1"/>
            <a:r>
              <a:rPr lang="en-US" dirty="0" smtClean="0"/>
              <a:t>OGG</a:t>
            </a:r>
          </a:p>
          <a:p>
            <a:pPr lvl="1"/>
            <a:r>
              <a:rPr lang="en-US" dirty="0" smtClean="0"/>
              <a:t>WMA Lossless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 Lossless Audio Codec (FLAC):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is the most popular lossless audio format today. </a:t>
            </a:r>
          </a:p>
          <a:p>
            <a:r>
              <a:rPr lang="en-US" dirty="0" smtClean="0"/>
              <a:t>FLAC is free, open-source </a:t>
            </a:r>
            <a:r>
              <a:rPr lang="en-US" dirty="0" err="1" smtClean="0"/>
              <a:t>lossess</a:t>
            </a:r>
            <a:r>
              <a:rPr lang="en-US" dirty="0" smtClean="0"/>
              <a:t> audio format which does use compression, which means that the file sizes are much smaller than that of a WAV file, but maintains the same sound quality as the source audio. </a:t>
            </a:r>
          </a:p>
          <a:p>
            <a:r>
              <a:rPr lang="en-US" dirty="0" smtClean="0"/>
              <a:t>FLAC is still not supported by all devices, but has been gaining traction in the last couple of years.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669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Audio Formats</vt:lpstr>
      <vt:lpstr>Slide 2</vt:lpstr>
      <vt:lpstr>How Audio Files Work</vt:lpstr>
      <vt:lpstr>Three major groups of audio file formats</vt:lpstr>
      <vt:lpstr>Uncompressed</vt:lpstr>
      <vt:lpstr>.WAV</vt:lpstr>
      <vt:lpstr>Slide 7</vt:lpstr>
      <vt:lpstr>Lossless</vt:lpstr>
      <vt:lpstr>Free Lossless Audio Codec (FLAC):</vt:lpstr>
      <vt:lpstr>Lossy</vt:lpstr>
      <vt:lpstr>.MP3</vt:lpstr>
      <vt:lpstr>Slide 12</vt:lpstr>
      <vt:lpstr>Slide 13</vt:lpstr>
    </vt:vector>
  </TitlesOfParts>
  <Company>Chignecto Central Regional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Formats</dc:title>
  <dc:creator>CCRSB</dc:creator>
  <cp:lastModifiedBy>CCRSB</cp:lastModifiedBy>
  <cp:revision>31</cp:revision>
  <dcterms:created xsi:type="dcterms:W3CDTF">2014-07-14T13:08:04Z</dcterms:created>
  <dcterms:modified xsi:type="dcterms:W3CDTF">2014-07-14T17:27:59Z</dcterms:modified>
</cp:coreProperties>
</file>